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62" r:id="rId14"/>
    <p:sldId id="263" r:id="rId15"/>
    <p:sldId id="272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0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freepngimg.com/png/72539-python-science-django-machine-learning-others-data" TargetMode="External"/><Relationship Id="rId7" Type="http://schemas.openxmlformats.org/officeDocument/2006/relationships/hyperlink" Target="https://covid.dh.miami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detail/68413/database-by-buggi" TargetMode="External"/><Relationship Id="rId10" Type="http://schemas.openxmlformats.org/officeDocument/2006/relationships/hyperlink" Target="https://svgsilh.com/ffc107/image/1963637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djM2fP3Sqn7ImZ4BjHQqvkNmCbJIYqRO/view?usp=drivesd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5D68-CA93-08E0-E3E0-899ED0321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449" y="806189"/>
            <a:ext cx="7049731" cy="324464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Healthcare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&amp; Analysis CLI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BDCCE-7E4B-E7CA-0107-F1639C895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  </a:t>
            </a:r>
          </a:p>
          <a:p>
            <a:pPr algn="l"/>
            <a:r>
              <a:rPr lang="en-IN" dirty="0">
                <a:solidFill>
                  <a:srgbClr val="F40A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- </a:t>
            </a:r>
            <a:r>
              <a:rPr lang="en-IN" sz="2200" dirty="0">
                <a:solidFill>
                  <a:srgbClr val="F40A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VAKA SRAVANTHI</a:t>
            </a:r>
          </a:p>
        </p:txBody>
      </p:sp>
    </p:spTree>
    <p:extLst>
      <p:ext uri="{BB962C8B-B14F-4D97-AF65-F5344CB8AC3E}">
        <p14:creationId xmlns:p14="http://schemas.microsoft.com/office/powerpoint/2010/main" val="88604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37439-2D2A-A5DC-A590-9A4E16CE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47"/>
          <a:stretch>
            <a:fillRect/>
          </a:stretch>
        </p:blipFill>
        <p:spPr>
          <a:xfrm>
            <a:off x="216309" y="235974"/>
            <a:ext cx="5479963" cy="2930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52A2B-F645-E7D9-91AB-ABC87FB7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3"/>
          <a:stretch>
            <a:fillRect/>
          </a:stretch>
        </p:blipFill>
        <p:spPr>
          <a:xfrm>
            <a:off x="5996173" y="235973"/>
            <a:ext cx="5496545" cy="2930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13CE2-4647-59C8-003D-A4FF8FF7A2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237"/>
          <a:stretch>
            <a:fillRect/>
          </a:stretch>
        </p:blipFill>
        <p:spPr>
          <a:xfrm>
            <a:off x="140896" y="3429000"/>
            <a:ext cx="5555375" cy="3193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9FDB0-5D0C-B189-8F4A-9B16ABB4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377"/>
          <a:stretch>
            <a:fillRect/>
          </a:stretch>
        </p:blipFill>
        <p:spPr>
          <a:xfrm>
            <a:off x="5987845" y="3429000"/>
            <a:ext cx="5504873" cy="319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569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87A0B-504F-3213-1B4C-DF9CD9B4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75"/>
          <a:stretch>
            <a:fillRect/>
          </a:stretch>
        </p:blipFill>
        <p:spPr>
          <a:xfrm>
            <a:off x="363794" y="186813"/>
            <a:ext cx="5314628" cy="2753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700DB-6C9F-C970-C5C1-4E711E69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06"/>
          <a:stretch>
            <a:fillRect/>
          </a:stretch>
        </p:blipFill>
        <p:spPr>
          <a:xfrm>
            <a:off x="6096000" y="186813"/>
            <a:ext cx="5211097" cy="2761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95798-2C5B-176B-5131-60CCF9E0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33"/>
          <a:stretch>
            <a:fillRect/>
          </a:stretch>
        </p:blipFill>
        <p:spPr>
          <a:xfrm>
            <a:off x="363794" y="3342967"/>
            <a:ext cx="5314628" cy="3165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0616C-8AFD-4DCA-41E5-8821BF33C3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90"/>
          <a:stretch>
            <a:fillRect/>
          </a:stretch>
        </p:blipFill>
        <p:spPr>
          <a:xfrm>
            <a:off x="6096000" y="3342968"/>
            <a:ext cx="5211097" cy="316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2FBEE-4B6B-51DA-065F-E83110F6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06"/>
          <a:stretch>
            <a:fillRect/>
          </a:stretch>
        </p:blipFill>
        <p:spPr>
          <a:xfrm>
            <a:off x="1160206" y="936522"/>
            <a:ext cx="8278762" cy="4717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477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D6C6-31C6-EB7B-ED25-DB3550C0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864" y="226143"/>
            <a:ext cx="5220930" cy="52111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Outputs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0FDD-F97D-A3D5-7D49-663FF2447A95}"/>
              </a:ext>
            </a:extLst>
          </p:cNvPr>
          <p:cNvSpPr txBox="1"/>
          <p:nvPr/>
        </p:nvSpPr>
        <p:spPr>
          <a:xfrm>
            <a:off x="357972" y="986925"/>
            <a:ext cx="915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1)Fetching Data                                         3)Querying Data-Top Countries by Metric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6B68E-BF8F-1B53-E9E9-850D5E1A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3" y="1356256"/>
            <a:ext cx="4222956" cy="20727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AD395-7C62-4F4C-B95F-3D75E4901B4F}"/>
              </a:ext>
            </a:extLst>
          </p:cNvPr>
          <p:cNvSpPr txBox="1"/>
          <p:nvPr/>
        </p:nvSpPr>
        <p:spPr>
          <a:xfrm>
            <a:off x="357972" y="3216136"/>
            <a:ext cx="8382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accent2"/>
              </a:solidFill>
            </a:endParaRPr>
          </a:p>
          <a:p>
            <a:pPr algn="ctr"/>
            <a:r>
              <a:rPr lang="en-I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2)Listing Tables                                                      4)</a:t>
            </a:r>
            <a:r>
              <a:rPr lang="en-IN" dirty="0"/>
              <a:t> </a:t>
            </a:r>
            <a:r>
              <a:rPr lang="en-I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D4024C-7B8D-EB96-A0F9-F23BEB92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2" y="3862800"/>
            <a:ext cx="4321278" cy="22933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F9D17-9024-124B-4996-82A729CE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905" y="1356255"/>
            <a:ext cx="4354783" cy="20727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3177B-4C6A-E2F0-1377-99F41DCA1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905" y="3862467"/>
            <a:ext cx="4354783" cy="22164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2264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714F-2AA9-3BB1-B2F5-F1B2D06C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548641"/>
            <a:ext cx="9083040" cy="549272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5)Most Critical Countries by Deaths                 6) Complete COVID-19 History for USA</a:t>
            </a:r>
            <a:b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6D5E4-7435-3038-2DC0-15E049EB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95329"/>
            <a:ext cx="4297679" cy="223555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6C3DA-A072-F73E-527E-2BA1FF03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1" y="995329"/>
            <a:ext cx="4297679" cy="223555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48E2D-C9E0-AAB3-4864-11CEB1C24626}"/>
              </a:ext>
            </a:extLst>
          </p:cNvPr>
          <p:cNvSpPr txBox="1"/>
          <p:nvPr/>
        </p:nvSpPr>
        <p:spPr>
          <a:xfrm>
            <a:off x="365760" y="3561080"/>
            <a:ext cx="866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7)Countries with Recovery Rate Over 50%           8) CLI: Dropping a Specific Table</a:t>
            </a:r>
            <a:endParaRPr lang="en-IN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5409F-EE80-54CA-4C8E-0D479C22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2" y="3932528"/>
            <a:ext cx="4389118" cy="23768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2F66F6-CC3C-5B5D-0740-AAD539FDE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23" y="3930412"/>
            <a:ext cx="4297679" cy="24411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335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F3FEC-D180-4DA4-070A-6C747496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783354"/>
            <a:ext cx="5334498" cy="287562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44A66-BE30-7B7B-236A-C0149FC5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83355"/>
            <a:ext cx="4955458" cy="28756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87263-7246-4A22-E337-C1AFDB8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484" y="3928295"/>
            <a:ext cx="6912077" cy="27478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1709B-8169-B2B3-E7DF-9BA576B31CF2}"/>
              </a:ext>
            </a:extLst>
          </p:cNvPr>
          <p:cNvSpPr txBox="1"/>
          <p:nvPr/>
        </p:nvSpPr>
        <p:spPr>
          <a:xfrm flipH="1">
            <a:off x="363793" y="4070896"/>
            <a:ext cx="24506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11)Daily COVID-19 Vaccination Trends in USA </a:t>
            </a:r>
            <a:endParaRPr lang="en-IN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BFCCB-E326-A955-FDA8-C21EBF988C5B}"/>
              </a:ext>
            </a:extLst>
          </p:cNvPr>
          <p:cNvSpPr txBox="1"/>
          <p:nvPr/>
        </p:nvSpPr>
        <p:spPr>
          <a:xfrm>
            <a:off x="475884" y="279366"/>
            <a:ext cx="4854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9)Total COVID-19 Vaccinations by Country</a:t>
            </a:r>
            <a:endParaRPr lang="en-IN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6886-77B0-677D-997B-2DDA2715A3ED}"/>
              </a:ext>
            </a:extLst>
          </p:cNvPr>
          <p:cNvSpPr txBox="1"/>
          <p:nvPr/>
        </p:nvSpPr>
        <p:spPr>
          <a:xfrm>
            <a:off x="5570472" y="285892"/>
            <a:ext cx="5913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10)Top 5 Countries by Total COVID-19 Vaccinations</a:t>
            </a:r>
            <a:endParaRPr lang="en-IN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88A7F1-8120-80DC-C1F8-349A58A1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" y="1"/>
            <a:ext cx="102452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8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415D-085C-16C0-DA09-C2BD7DAE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80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364C7-452F-42D8-B9B8-2B5475907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7" y="1307690"/>
            <a:ext cx="8967019" cy="5122606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Healthcare Data ETL &amp; Analysis CLI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is a command-line based application that enables users to extract, process, and analyze historical COVID-19 and vaccination data for any country. The system connects to a public API that provides global healthcare statistics and retrieves the required data based on the selected country and date range.</a:t>
            </a: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data is fetched, it undergoes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process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are handled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 are standardized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structure is cleaned for consistency. The processed data is then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into a MySQL database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available for efficient storage and further analysis.</a:t>
            </a: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interact with the project through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intuitive CLI (Command-Line Interface)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Various operations are supported, including: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 country-specific data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analytical insights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cases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trends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affected countries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the database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listing or dropping tables</a:t>
            </a:r>
          </a:p>
          <a:p>
            <a:pPr marL="0" indent="0" algn="just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showcases how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used to build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backend solution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automates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extraction, transformation, storage, and analysis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within a terminal environment. It also strengthens the understanding of working with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performing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writing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building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CLI-based applications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3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60F-1CA8-B28D-9E10-6F8AB69F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8090"/>
            <a:ext cx="8596668" cy="73742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223D-7D89-5C27-5F08-BAAF5EBA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361" y="1435510"/>
            <a:ext cx="8091949" cy="532908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today’s digital world, having access to reliable and structured healthcare data is essential for understanding and responding to public health crises like COVID-19. While there are public APIs that provide historical COVID-19 data, the data is often in a raw, unstructured format that is difficult to use for direct analysis.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such data presents several challenges: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may contain missing values, inconsistent formats, or duplicates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not directly ready for use in databases or analytical tools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 processing is time-consuming and prone to errors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strong need for a system that can: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extract healthcare data from a reliable public source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and clean the data for consistency and accuracy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it in a structured format like a relational database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easy way for users to query and analyze the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6491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F22F-0F2A-4E65-5C68-3D5EC802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6310"/>
            <a:ext cx="8596668" cy="757084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D54C-5326-3988-AC40-F88D7314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73395"/>
            <a:ext cx="8596668" cy="50679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to develop a command-line based Python application that automates the process of collecting, transforming, storing, and analyzing COVID-19 data. It focuses on building a complete and modular data pipeline that connects to a public API, cleans the incoming data, stores it in a MySQL database, and allows users to interact through simple CLI commands.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historical COVID-19 vaccination data from a trusted public API based on country and date range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raw data by handling missing values, correcting data types, and ensuring consistent formatting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cleaned and structured data into a MySQL database for reliable storage and access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user-friendly Command-Line Interface (CLI) for performing all operations seamlessly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analytical queries such as total cases, daily trends, recovery rates, and top affected countries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a modular, reusable, and error-resilient codebase with proper logging and validations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AFE2-AA35-ACBC-E237-13077B2A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1562"/>
            <a:ext cx="8596668" cy="703006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0832E-5C45-BF54-0DF8-EF14F8E2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15165C-9475-D890-1340-0A7706BC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92" y="1121438"/>
            <a:ext cx="9577712" cy="519681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32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B154-01EB-A196-B7F1-9238B0CE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7855"/>
            <a:ext cx="8596668" cy="43719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&amp;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0054-0E1C-F501-2B10-22655EA03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143" y="615046"/>
            <a:ext cx="8564128" cy="59479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Programming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scripting, API integration, data transformation, and CLI development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relational data storage, table management, and executing analytical SQL queries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disease.sh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For fetching real-time and historical COVID-19 data based on country and date</a:t>
            </a:r>
          </a:p>
          <a:p>
            <a:pPr marL="457200" lvl="1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making HTTP requests to access API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mysql-connector-python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database connectivity and SQL execution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displaying CLI outputs in a formatted tabular structure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parsing and handling command-line arguments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configparser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managing settings through external configuration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logging errors, status messages, and debug info</a:t>
            </a:r>
          </a:p>
          <a:p>
            <a:pPr marL="457200" lvl="1" indent="0">
              <a:buNone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Applied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version control and project tracking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–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deriving trends and summaries using SQL queries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–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cleaning, filtering, and formatting raw JSON data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34C973-D5C8-4A77-7B7F-B201FA63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5290" y="670009"/>
            <a:ext cx="358678" cy="3515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E6A905-5766-6540-187A-293D386C9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1138822" y="1370722"/>
            <a:ext cx="358678" cy="491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10597F-A466-9089-33A6-42312204C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50143" y="2093048"/>
            <a:ext cx="412955" cy="41295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1222F5F-6F95-DA3C-0337-1AB8F7147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77355" y="2730396"/>
            <a:ext cx="385743" cy="4699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8E957E-29ED-F1B6-3CA8-CEA35CFBBC6E}"/>
              </a:ext>
            </a:extLst>
          </p:cNvPr>
          <p:cNvSpPr txBox="1"/>
          <p:nvPr/>
        </p:nvSpPr>
        <p:spPr>
          <a:xfrm flipH="1">
            <a:off x="1085725" y="3843351"/>
            <a:ext cx="43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435A5F-0BF0-228C-3834-DE116871216E}"/>
              </a:ext>
            </a:extLst>
          </p:cNvPr>
          <p:cNvSpPr txBox="1"/>
          <p:nvPr/>
        </p:nvSpPr>
        <p:spPr>
          <a:xfrm>
            <a:off x="1125290" y="5203191"/>
            <a:ext cx="14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90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8987-AFE7-D927-27DF-BF4CD62F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072" y="0"/>
            <a:ext cx="6874930" cy="1199535"/>
          </a:xfrm>
        </p:spPr>
        <p:txBody>
          <a:bodyPr>
            <a:norm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METHODOLOGIES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24F82-C4C2-519C-D95F-7F93FA3B9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550606"/>
            <a:ext cx="9212826" cy="6307394"/>
          </a:xfrm>
        </p:spPr>
        <p:txBody>
          <a:bodyPr>
            <a:normAutofit fontScale="25000" lnSpcReduction="20000"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IN" sz="6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IN" sz="6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  <a:endParaRPr lang="en-US" altLang="en-US" sz="6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historical data is extracted from the public API at https://disease.sh/v3/covid-19/historical.</a:t>
            </a:r>
          </a:p>
          <a:p>
            <a:pPr marL="40005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provide input parameters like country, start date, and end date via CLI.</a:t>
            </a:r>
          </a:p>
          <a:p>
            <a:pPr marL="40005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api_client.py module sends a request and retrieves the JSON response containing time-series data.</a:t>
            </a:r>
          </a:p>
          <a:p>
            <a:pPr marL="40005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IN" sz="6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raw API data is cleaned and structured using the  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data_transformer.py module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 include:</a:t>
            </a:r>
          </a:p>
          <a:p>
            <a:pPr marL="8001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 by date range and country.</a:t>
            </a:r>
          </a:p>
          <a:p>
            <a:pPr marL="8001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Flattening nested JSON fields.</a:t>
            </a:r>
          </a:p>
          <a:p>
            <a:pPr marL="8001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string dates into datetime objects.</a:t>
            </a:r>
          </a:p>
          <a:p>
            <a:pPr marL="8001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or null values.</a:t>
            </a:r>
          </a:p>
          <a:p>
            <a:pPr marL="8001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Structuring data for insertion into database tables.</a:t>
            </a: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IN" sz="6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Loading</a:t>
            </a:r>
          </a:p>
          <a:p>
            <a:pPr marL="400050" lvl="1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Transformed data is inserted into a MySQL database using the mysql_handler.py module.</a:t>
            </a:r>
          </a:p>
          <a:p>
            <a:pPr marL="400050" lvl="1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involved:</a:t>
            </a:r>
          </a:p>
          <a:p>
            <a:pPr marL="800100" lvl="2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database connection via credentials from config.ini.</a:t>
            </a:r>
          </a:p>
          <a:p>
            <a:pPr marL="800100" lvl="2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necessary tables from </a:t>
            </a:r>
            <a:r>
              <a:rPr lang="en-US" altLang="en-US" sz="6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create_tables.sql</a:t>
            </a: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they don’t exist.</a:t>
            </a:r>
          </a:p>
          <a:p>
            <a:pPr marL="800100" lvl="2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parameterized SQL queries to insert records.</a:t>
            </a:r>
          </a:p>
          <a:p>
            <a:pPr marL="800100" lvl="2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transaction safety through commits and error handling</a:t>
            </a:r>
          </a:p>
          <a:p>
            <a:pPr marL="800100" lvl="2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60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00050" lvl="1" indent="0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040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5C5D-EE09-1CD7-CFDB-28E18323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1" y="314632"/>
            <a:ext cx="8721213" cy="3962400"/>
          </a:xfrm>
        </p:spPr>
        <p:txBody>
          <a:bodyPr/>
          <a:lstStyle/>
          <a:p>
            <a:endParaRPr lang="en-IN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500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Command-Line Interface (CLI) Integration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user-friendly CLI is implemented using Python’s argparse library in main.py.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Supported commands:</a:t>
            </a:r>
          </a:p>
          <a:p>
            <a:pPr marL="85725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fetch_data: Trigger ETL for a specific country and date range.</a:t>
            </a:r>
          </a:p>
          <a:p>
            <a:pPr marL="85725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list_tables: Display all tables in the database.</a:t>
            </a:r>
          </a:p>
          <a:p>
            <a:pPr marL="85725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query_data: Execute analytical queries.</a:t>
            </a:r>
          </a:p>
          <a:p>
            <a:pPr marL="85725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drop_tables: Remove all related tables from the database.</a:t>
            </a:r>
          </a:p>
          <a:p>
            <a:pPr marL="0" indent="0">
              <a:buNone/>
            </a:pPr>
            <a:br>
              <a:rPr lang="en-IN" dirty="0"/>
            </a:br>
            <a:br>
              <a:rPr lang="en-IN" dirty="0"/>
            </a:br>
            <a:r>
              <a:rPr lang="en-IN" dirty="0"/>
              <a:t>     </a:t>
            </a:r>
          </a:p>
          <a:p>
            <a:pPr marL="0" indent="0">
              <a:buNone/>
            </a:pPr>
            <a:r>
              <a:rPr lang="en-IN" dirty="0"/>
              <a:t>          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B1BF46-B5EA-35B7-49EA-ABFC6F87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884" y="2556295"/>
            <a:ext cx="664660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Users can perform analysis through predefined query types like: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total_cases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&lt;country&gt;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daily_trends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&lt;country&gt; &lt;metric&gt;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top_n_countries_by_metric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&lt;n&gt; &lt;metric&gt;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Results are displayed in a readable table format using the tabulate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AA490-5186-930F-D7CF-D3CCAE2635AD}"/>
              </a:ext>
            </a:extLst>
          </p:cNvPr>
          <p:cNvSpPr txBox="1"/>
          <p:nvPr/>
        </p:nvSpPr>
        <p:spPr>
          <a:xfrm>
            <a:off x="452284" y="1895199"/>
            <a:ext cx="834758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 Analysis and Querying</a:t>
            </a:r>
          </a:p>
          <a:p>
            <a:br>
              <a:rPr lang="en-IN" sz="1600" dirty="0"/>
            </a:br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500" b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Error Handling and Validation</a:t>
            </a:r>
          </a:p>
          <a:p>
            <a:r>
              <a:rPr lang="en-IN" sz="1500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3E13-47BA-2B7D-9032-890FECD4C473}"/>
              </a:ext>
            </a:extLst>
          </p:cNvPr>
          <p:cNvSpPr txBox="1"/>
          <p:nvPr/>
        </p:nvSpPr>
        <p:spPr>
          <a:xfrm>
            <a:off x="1179871" y="4355691"/>
            <a:ext cx="7620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Input validation is performed to ensure correct country names, date formats, and arguments.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Network/API errors, database failures, and data inconsistencies are handled using try-except blocks.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All modules are designed to fail gracefully with meaningful error messages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55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DED9-E15E-6577-5B18-6B769BD7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7653"/>
            <a:ext cx="8596668" cy="77674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" panose="02020603050405020304" pitchFamily="18" charset="0"/>
                <a:cs typeface="Times" panose="02020603050405020304" pitchFamily="18" charset="0"/>
              </a:rPr>
              <a:t>                      DASHBOARD</a:t>
            </a:r>
            <a:br>
              <a:rPr lang="en-IN" dirty="0"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en-I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09F8F9E-EA72-05D9-D984-CD961B7B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49"/>
          <a:stretch>
            <a:fillRect/>
          </a:stretch>
        </p:blipFill>
        <p:spPr>
          <a:xfrm>
            <a:off x="311345" y="914401"/>
            <a:ext cx="5213305" cy="2772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7711F-97DE-E93F-B53A-15337D9E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853" b="5555"/>
          <a:stretch>
            <a:fillRect/>
          </a:stretch>
        </p:blipFill>
        <p:spPr>
          <a:xfrm>
            <a:off x="5890639" y="914401"/>
            <a:ext cx="5344782" cy="281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E94C8F-94DC-78E3-9EEE-43214EBF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83"/>
          <a:stretch>
            <a:fillRect/>
          </a:stretch>
        </p:blipFill>
        <p:spPr>
          <a:xfrm>
            <a:off x="311344" y="4050891"/>
            <a:ext cx="5213305" cy="2669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4BB683-88F9-B637-C151-F1FA74E94E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90"/>
          <a:stretch>
            <a:fillRect/>
          </a:stretch>
        </p:blipFill>
        <p:spPr>
          <a:xfrm>
            <a:off x="5890639" y="4050890"/>
            <a:ext cx="5344782" cy="2669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69ECF7-1EFF-52A4-14E0-0057051E5184}"/>
              </a:ext>
            </a:extLst>
          </p:cNvPr>
          <p:cNvSpPr/>
          <p:nvPr/>
        </p:nvSpPr>
        <p:spPr>
          <a:xfrm>
            <a:off x="5673214" y="173765"/>
            <a:ext cx="3893573" cy="5178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2"/>
                </a:solidFill>
              </a:rPr>
              <a:t>Click-&gt;[</a:t>
            </a:r>
            <a:r>
              <a:rPr lang="en-IN" b="1" dirty="0">
                <a:solidFill>
                  <a:srgbClr val="F40AD8"/>
                </a:solidFill>
                <a:latin typeface="Times" panose="02020603050405020304" pitchFamily="18" charset="0"/>
                <a:cs typeface="Times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View Dashboard</a:t>
            </a:r>
            <a:r>
              <a:rPr lang="en-IN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627571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984</TotalTime>
  <Words>1169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Times</vt:lpstr>
      <vt:lpstr>Times New Roman</vt:lpstr>
      <vt:lpstr>Trebuchet MS</vt:lpstr>
      <vt:lpstr>Wingdings</vt:lpstr>
      <vt:lpstr>Wingdings 3</vt:lpstr>
      <vt:lpstr>Facet</vt:lpstr>
      <vt:lpstr>Global Healthcare Data ETL &amp; Analysis CLI</vt:lpstr>
      <vt:lpstr>                      INTRODUCTION</vt:lpstr>
      <vt:lpstr>               PROBLEM STATEMENT</vt:lpstr>
      <vt:lpstr> PROJECT OBJECTIVES</vt:lpstr>
      <vt:lpstr>SYSTEM ARCHITECTURE</vt:lpstr>
      <vt:lpstr>SKILLS &amp; TECHNOLOGIES USED</vt:lpstr>
      <vt:lpstr>  METHODOLOGIES </vt:lpstr>
      <vt:lpstr>PowerPoint Presentation</vt:lpstr>
      <vt:lpstr>                      DASHBOARD </vt:lpstr>
      <vt:lpstr>PowerPoint Presentation</vt:lpstr>
      <vt:lpstr>PowerPoint Presentation</vt:lpstr>
      <vt:lpstr>PowerPoint Presentation</vt:lpstr>
      <vt:lpstr>Execution Outputs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Sravanthi Vaka</dc:creator>
  <cp:lastModifiedBy>Sravanthi Vaka</cp:lastModifiedBy>
  <cp:revision>41</cp:revision>
  <dcterms:created xsi:type="dcterms:W3CDTF">2025-08-03T01:25:02Z</dcterms:created>
  <dcterms:modified xsi:type="dcterms:W3CDTF">2025-08-15T07:45:38Z</dcterms:modified>
</cp:coreProperties>
</file>